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8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0" r:id="rId11"/>
    <p:sldId id="281" r:id="rId12"/>
    <p:sldId id="274" r:id="rId13"/>
    <p:sldId id="269" r:id="rId14"/>
    <p:sldId id="284" r:id="rId15"/>
    <p:sldId id="311" r:id="rId16"/>
    <p:sldId id="283" r:id="rId17"/>
    <p:sldId id="278" r:id="rId18"/>
    <p:sldId id="285" r:id="rId19"/>
    <p:sldId id="286" r:id="rId20"/>
    <p:sldId id="287" r:id="rId21"/>
    <p:sldId id="289" r:id="rId22"/>
    <p:sldId id="290" r:id="rId23"/>
    <p:sldId id="288" r:id="rId24"/>
    <p:sldId id="295" r:id="rId25"/>
    <p:sldId id="296" r:id="rId26"/>
    <p:sldId id="299" r:id="rId27"/>
    <p:sldId id="298" r:id="rId28"/>
    <p:sldId id="300" r:id="rId29"/>
    <p:sldId id="303" r:id="rId30"/>
    <p:sldId id="305" r:id="rId31"/>
    <p:sldId id="306" r:id="rId32"/>
    <p:sldId id="301" r:id="rId33"/>
    <p:sldId id="304" r:id="rId34"/>
    <p:sldId id="307" r:id="rId35"/>
    <p:sldId id="308" r:id="rId36"/>
    <p:sldId id="309" r:id="rId37"/>
    <p:sldId id="310" r:id="rId38"/>
    <p:sldId id="31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29" autoAdjust="0"/>
    <p:restoredTop sz="94660"/>
  </p:normalViewPr>
  <p:slideViewPr>
    <p:cSldViewPr>
      <p:cViewPr varScale="1">
        <p:scale>
          <a:sx n="91" d="100"/>
          <a:sy n="91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25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BA0B5-C12F-48C9-8ACB-717B7C2C7206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D5868B-0161-4BEE-908D-715B7B28A5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CC9AF0-49AC-416D-952F-CCAC06ED6B3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76;&#1084;&#1080;&#1085;&#1080;&#1089;&#1090;&#1088;&#1072;&#1090;&#1086;&#1088;\Desktop\&#1086;&#1090;&#1082;&#1088;%20&#1079;&#1072;&#1085;&#1103;&#1090;&#1080;&#1077;\&#1052;&#1072;&#1083;&#1077;&#1085;&#1100;&#1082;&#1072;&#1103;%20&#1057;&#1090;&#1088;&#1072;&#1085;&#1072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7.png"/><Relationship Id="rId2" Type="http://schemas.openxmlformats.org/officeDocument/2006/relationships/audio" Target="../media/audio13.wav"/><Relationship Id="rId1" Type="http://schemas.openxmlformats.org/officeDocument/2006/relationships/audio" Target="../media/audio12.wav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1.png"/><Relationship Id="rId2" Type="http://schemas.openxmlformats.org/officeDocument/2006/relationships/audio" Target="../media/audio15.wav"/><Relationship Id="rId1" Type="http://schemas.openxmlformats.org/officeDocument/2006/relationships/audio" Target="../media/audio14.wav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7.png"/><Relationship Id="rId3" Type="http://schemas.openxmlformats.org/officeDocument/2006/relationships/audio" Target="../media/audio18.wav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6.png"/><Relationship Id="rId2" Type="http://schemas.openxmlformats.org/officeDocument/2006/relationships/audio" Target="../media/audio17.wav"/><Relationship Id="rId1" Type="http://schemas.openxmlformats.org/officeDocument/2006/relationships/audio" Target="../media/audio16.wav"/><Relationship Id="rId6" Type="http://schemas.openxmlformats.org/officeDocument/2006/relationships/audio" Target="../media/audio21.wav"/><Relationship Id="rId11" Type="http://schemas.openxmlformats.org/officeDocument/2006/relationships/image" Target="../media/image45.png"/><Relationship Id="rId5" Type="http://schemas.openxmlformats.org/officeDocument/2006/relationships/audio" Target="../media/audio20.wav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4" Type="http://schemas.openxmlformats.org/officeDocument/2006/relationships/audio" Target="../media/audio19.wav"/><Relationship Id="rId9" Type="http://schemas.openxmlformats.org/officeDocument/2006/relationships/image" Target="../media/image40.jpeg"/><Relationship Id="rId1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1.png"/><Relationship Id="rId2" Type="http://schemas.openxmlformats.org/officeDocument/2006/relationships/audio" Target="../media/audio23.wav"/><Relationship Id="rId1" Type="http://schemas.openxmlformats.org/officeDocument/2006/relationships/audio" Target="../media/audio22.wav"/><Relationship Id="rId6" Type="http://schemas.openxmlformats.org/officeDocument/2006/relationships/image" Target="../media/image50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&#1080;&#1089;&#1090;&#1088;&#1072;&#1090;&#1086;&#1088;\Desktop\&#1086;&#1090;&#1082;&#1088;%20&#1079;&#1072;&#1085;&#1103;&#1090;&#1080;&#1077;\&#1074;%20&#1075;&#1086;&#1089;&#1090;&#1103;&#1093;%20&#1091;%20&#1089;&#1082;&#1072;&#1079;&#1082;&#1080;-&#1084;&#1077;&#1083;&#1086;&#1076;&#1080;&#1095;&#1085;&#1099;&#1081;%20&#1084;&#1080;&#1085;&#1091;&#1089;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6.wav"/><Relationship Id="rId1" Type="http://schemas.openxmlformats.org/officeDocument/2006/relationships/audio" Target="../media/audio25.wav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7.wav"/><Relationship Id="rId5" Type="http://schemas.openxmlformats.org/officeDocument/2006/relationships/image" Target="../media/image59.png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8.wav"/><Relationship Id="rId5" Type="http://schemas.openxmlformats.org/officeDocument/2006/relationships/image" Target="../media/image61.pn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9.wav"/><Relationship Id="rId5" Type="http://schemas.openxmlformats.org/officeDocument/2006/relationships/image" Target="../media/image63.pn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0.wav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1.wav"/><Relationship Id="rId1" Type="http://schemas.openxmlformats.org/officeDocument/2006/relationships/audio" Target="file:///C:\Users\&#1040;&#1076;&#1084;&#1080;&#1085;&#1080;&#1089;&#1090;&#1088;&#1072;&#1090;&#1086;&#1088;\Desktop\&#1086;&#1090;&#1082;&#1088;%20&#1079;&#1072;&#1085;&#1103;&#1090;&#1080;&#1077;\&#1074;%20&#1075;&#1086;&#1089;&#1090;&#1103;&#1093;%20&#1091;%20&#1089;&#1082;&#1072;&#1079;&#1082;&#1080;-&#1084;&#1077;&#1083;&#1086;&#1076;&#1080;&#1095;&#1085;&#1099;&#1081;%20&#1084;&#1080;&#1085;&#1091;&#1089;.mp3" TargetMode="Externa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2.wav"/><Relationship Id="rId6" Type="http://schemas.openxmlformats.org/officeDocument/2006/relationships/image" Target="../media/image69.png"/><Relationship Id="rId5" Type="http://schemas.openxmlformats.org/officeDocument/2006/relationships/image" Target="../media/image40.jpeg"/><Relationship Id="rId4" Type="http://schemas.openxmlformats.org/officeDocument/2006/relationships/image" Target="../media/image6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3.wav"/><Relationship Id="rId5" Type="http://schemas.openxmlformats.org/officeDocument/2006/relationships/image" Target="../media/image76.png"/><Relationship Id="rId4" Type="http://schemas.openxmlformats.org/officeDocument/2006/relationships/image" Target="../media/image7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4.wav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5.wav"/><Relationship Id="rId4" Type="http://schemas.openxmlformats.org/officeDocument/2006/relationships/image" Target="../media/image8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6.wav"/><Relationship Id="rId5" Type="http://schemas.openxmlformats.org/officeDocument/2006/relationships/image" Target="../media/image82.png"/><Relationship Id="rId4" Type="http://schemas.openxmlformats.org/officeDocument/2006/relationships/image" Target="../media/image3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76;&#1084;&#1080;&#1085;&#1080;&#1089;&#1090;&#1088;&#1072;&#1090;&#1086;&#1088;\Desktop\&#1086;&#1090;&#1082;&#1088;%20&#1079;&#1072;&#1085;&#1103;&#1090;&#1080;&#1077;\&#1052;&#1072;&#1083;&#1077;&#1085;&#1100;&#1082;&#1072;&#1103;%20&#1057;&#1090;&#1088;&#1072;&#1085;&#1072;.mp3" TargetMode="External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eg"/><Relationship Id="rId4" Type="http://schemas.openxmlformats.org/officeDocument/2006/relationships/image" Target="../media/image8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2" Type="http://schemas.openxmlformats.org/officeDocument/2006/relationships/audio" Target="../media/audio6.wav"/><Relationship Id="rId1" Type="http://schemas.openxmlformats.org/officeDocument/2006/relationships/audio" Target="../media/audio5.wav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857232"/>
            <a:ext cx="6400800" cy="47815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00190001-1.jpg"/>
          <p:cNvPicPr>
            <a:picLocks noChangeAspect="1"/>
          </p:cNvPicPr>
          <p:nvPr/>
        </p:nvPicPr>
        <p:blipFill>
          <a:blip r:embed="rId3" cstate="print"/>
          <a:srcRect t="7654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Маленькая Стра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Содержимое 7" descr="x_84afe853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14348" y="142852"/>
            <a:ext cx="8072494" cy="6582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48026-pic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3338__gusi2.jpg"/>
          <p:cNvPicPr>
            <a:picLocks noGrp="1" noChangeAspect="1"/>
          </p:cNvPicPr>
          <p:nvPr>
            <p:ph idx="1"/>
          </p:nvPr>
        </p:nvPicPr>
        <p:blipFill>
          <a:blip r:embed="rId3"/>
          <a:srcRect l="38162" r="27508"/>
          <a:stretch>
            <a:fillRect/>
          </a:stretch>
        </p:blipFill>
        <p:spPr>
          <a:xfrm>
            <a:off x="2357422" y="0"/>
            <a:ext cx="459797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36000"/>
          </a:blip>
          <a:srcRect/>
          <a:stretch>
            <a:fillRect/>
          </a:stretch>
        </p:blipFill>
        <p:spPr bwMode="auto">
          <a:xfrm>
            <a:off x="357158" y="357166"/>
            <a:ext cx="2316480" cy="207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6072198" y="4143380"/>
            <a:ext cx="2501900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lum bright="-6000" contrast="48000"/>
          </a:blip>
          <a:srcRect/>
          <a:stretch>
            <a:fillRect/>
          </a:stretch>
        </p:blipFill>
        <p:spPr>
          <a:xfrm>
            <a:off x="357158" y="3000372"/>
            <a:ext cx="2619375" cy="2690813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>
            <a:lum contrast="42000"/>
          </a:blip>
          <a:srcRect/>
          <a:stretch>
            <a:fillRect/>
          </a:stretch>
        </p:blipFill>
        <p:spPr bwMode="auto">
          <a:xfrm>
            <a:off x="3643306" y="357166"/>
            <a:ext cx="208561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>
            <a:lum contrast="42000"/>
          </a:blip>
          <a:srcRect/>
          <a:stretch>
            <a:fillRect/>
          </a:stretch>
        </p:blipFill>
        <p:spPr bwMode="auto">
          <a:xfrm>
            <a:off x="6215074" y="500042"/>
            <a:ext cx="2605947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19369190001ee593f8ea3d437368bc84b6f2e163c2[1].jpg"/>
          <p:cNvPicPr/>
          <p:nvPr/>
        </p:nvPicPr>
        <p:blipFill>
          <a:blip r:embed="rId7"/>
          <a:srcRect b="5283"/>
          <a:stretch>
            <a:fillRect/>
          </a:stretch>
        </p:blipFill>
        <p:spPr>
          <a:xfrm>
            <a:off x="3357554" y="3571876"/>
            <a:ext cx="2428892" cy="241935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57224" y="2428868"/>
            <a:ext cx="1500198" cy="100013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428860" y="2428868"/>
            <a:ext cx="1714512" cy="100013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Месяц 17"/>
          <p:cNvSpPr/>
          <p:nvPr/>
        </p:nvSpPr>
        <p:spPr>
          <a:xfrm rot="16200000">
            <a:off x="1300138" y="2557458"/>
            <a:ext cx="457200" cy="914400"/>
          </a:xfrm>
          <a:prstGeom prst="mo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 flipV="1">
            <a:off x="2571736" y="2571744"/>
            <a:ext cx="307604" cy="265176"/>
          </a:xfrm>
          <a:prstGeom prst="triangle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 flipV="1">
            <a:off x="2928926" y="2571744"/>
            <a:ext cx="307604" cy="265176"/>
          </a:xfrm>
          <a:prstGeom prst="triangle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/>
          <p:cNvSpPr/>
          <p:nvPr/>
        </p:nvSpPr>
        <p:spPr>
          <a:xfrm flipV="1">
            <a:off x="3286116" y="2571744"/>
            <a:ext cx="307604" cy="265176"/>
          </a:xfrm>
          <a:prstGeom prst="triangle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 flipV="1">
            <a:off x="3643306" y="2571744"/>
            <a:ext cx="307604" cy="265176"/>
          </a:xfrm>
          <a:prstGeom prst="triangle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2571736" y="2928934"/>
            <a:ext cx="307604" cy="265176"/>
          </a:xfrm>
          <a:prstGeom prst="triangle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/>
          <p:cNvSpPr/>
          <p:nvPr/>
        </p:nvSpPr>
        <p:spPr>
          <a:xfrm>
            <a:off x="2928926" y="2928934"/>
            <a:ext cx="307604" cy="265176"/>
          </a:xfrm>
          <a:prstGeom prst="triangle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3286116" y="2928934"/>
            <a:ext cx="307604" cy="265176"/>
          </a:xfrm>
          <a:prstGeom prst="triangle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Равнобедренный треугольник 32"/>
          <p:cNvSpPr/>
          <p:nvPr/>
        </p:nvSpPr>
        <p:spPr>
          <a:xfrm>
            <a:off x="3643306" y="2928934"/>
            <a:ext cx="307604" cy="265176"/>
          </a:xfrm>
          <a:prstGeom prst="triangle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429124" y="2428868"/>
            <a:ext cx="1500198" cy="100013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>
            <a:off x="4857752" y="2500306"/>
            <a:ext cx="436169" cy="782726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6357950" y="2357430"/>
            <a:ext cx="1428760" cy="107157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36"/>
          <p:cNvSpPr/>
          <p:nvPr/>
        </p:nvSpPr>
        <p:spPr>
          <a:xfrm>
            <a:off x="6643702" y="2500306"/>
            <a:ext cx="978408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7-конечная звезда 37"/>
          <p:cNvSpPr/>
          <p:nvPr/>
        </p:nvSpPr>
        <p:spPr>
          <a:xfrm>
            <a:off x="6858016" y="2786058"/>
            <a:ext cx="428628" cy="357190"/>
          </a:xfrm>
          <a:prstGeom prst="star7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1500174"/>
            <a:ext cx="5466834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39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</a:t>
            </a:r>
            <a:endParaRPr lang="ru-RU" sz="239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5400000">
            <a:off x="3542522" y="1172330"/>
            <a:ext cx="2138727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7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</a:t>
            </a:r>
            <a:endParaRPr lang="ru-RU" sz="287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1071546"/>
            <a:ext cx="175672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</a:t>
            </a:r>
            <a:endParaRPr lang="ru-RU" sz="3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3685398" y="1386644"/>
            <a:ext cx="2138727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7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</a:t>
            </a:r>
            <a:endParaRPr lang="ru-RU" sz="287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28926" y="1071546"/>
            <a:ext cx="2526654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</a:t>
            </a:r>
            <a:endParaRPr lang="ru-RU" sz="3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0800000">
            <a:off x="3428992" y="1643050"/>
            <a:ext cx="2138727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7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</a:t>
            </a:r>
            <a:endParaRPr lang="ru-RU" sz="287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14678" y="1071546"/>
            <a:ext cx="2526654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</a:t>
            </a:r>
            <a:endParaRPr lang="ru-RU" sz="3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1" grpId="0"/>
      <p:bldP spid="11" grpId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2.jpg"/>
          <p:cNvPicPr>
            <a:picLocks noChangeAspect="1"/>
          </p:cNvPicPr>
          <p:nvPr/>
        </p:nvPicPr>
        <p:blipFill>
          <a:blip r:embed="rId4"/>
          <a:srcRect l="15759" t="8333" r="9746" b="4166"/>
          <a:stretch>
            <a:fillRect/>
          </a:stretch>
        </p:blipFill>
        <p:spPr>
          <a:xfrm>
            <a:off x="2786050" y="0"/>
            <a:ext cx="4000528" cy="6462474"/>
          </a:xfrm>
          <a:prstGeom prst="rect">
            <a:avLst/>
          </a:prstGeom>
          <a:ln>
            <a:noFill/>
          </a:ln>
          <a:effectLst>
            <a:softEdge rad="317500"/>
          </a:effectLst>
          <a:scene3d>
            <a:camera prst="isometricOffAxis2Left"/>
            <a:lightRig rig="threePt" dir="t"/>
          </a:scene3d>
        </p:spPr>
      </p:pic>
      <p:pic>
        <p:nvPicPr>
          <p:cNvPr id="8" name="Рисунок 7" descr="209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562" y="2786058"/>
            <a:ext cx="642942" cy="912694"/>
          </a:xfrm>
          <a:prstGeom prst="rect">
            <a:avLst/>
          </a:prstGeom>
        </p:spPr>
      </p:pic>
      <p:pic>
        <p:nvPicPr>
          <p:cNvPr id="1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5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29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9f55fbb5b7ea82adde73eac8f07.jpg"/>
          <p:cNvPicPr>
            <a:picLocks noChangeAspect="1"/>
          </p:cNvPicPr>
          <p:nvPr/>
        </p:nvPicPr>
        <p:blipFill>
          <a:blip r:embed="rId4"/>
          <a:srcRect l="55859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4" name="Содержимое 3" descr="imgh524721.png"/>
          <p:cNvPicPr>
            <a:picLocks noGrp="1" noChangeAspect="1"/>
          </p:cNvPicPr>
          <p:nvPr>
            <p:ph idx="1"/>
          </p:nvPr>
        </p:nvPicPr>
        <p:blipFill>
          <a:blip r:embed="rId5"/>
          <a:srcRect l="35593" t="7606" r="19491" b="27739"/>
          <a:stretch>
            <a:fillRect/>
          </a:stretch>
        </p:blipFill>
        <p:spPr>
          <a:xfrm>
            <a:off x="5500694" y="3714752"/>
            <a:ext cx="2115825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Изображение 2.jpg"/>
          <p:cNvPicPr>
            <a:picLocks noChangeAspect="1"/>
          </p:cNvPicPr>
          <p:nvPr/>
        </p:nvPicPr>
        <p:blipFill>
          <a:blip r:embed="rId6" cstate="print"/>
          <a:srcRect l="15759" t="8333" r="9746" b="4166"/>
          <a:stretch>
            <a:fillRect/>
          </a:stretch>
        </p:blipFill>
        <p:spPr>
          <a:xfrm flipH="1">
            <a:off x="7684657" y="4071942"/>
            <a:ext cx="1459343" cy="2357430"/>
          </a:xfrm>
          <a:prstGeom prst="rect">
            <a:avLst/>
          </a:prstGeom>
          <a:ln>
            <a:noFill/>
          </a:ln>
          <a:effectLst>
            <a:softEdge rad="127000"/>
          </a:effectLst>
          <a:scene3d>
            <a:camera prst="isometricOffAxis2Left"/>
            <a:lightRig rig="threePt" dir="t"/>
          </a:scene3d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C -0.04357 0.02199 -0.08698 0.04422 -0.12083 0.04283 C -0.15469 0.04144 -0.17326 -0.0037 -0.20312 -0.00879 C -0.23298 -0.01389 -0.26857 0.02917 -0.3 0.01273 C -0.33142 -0.0037 -0.36007 -0.08981 -0.39184 -0.10764 C -0.42361 -0.12546 -0.45607 -0.08495 -0.49028 -0.09467 C -0.52448 -0.1044 -0.56545 -0.15972 -0.5967 -0.16574 C -0.62795 -0.17176 -0.65225 -0.12523 -0.67743 -0.13125 C -0.7026 -0.13727 -0.7335 -0.18333 -0.74826 -0.20231 C -0.76302 -0.22129 -0.76319 -0.23819 -0.76614 -0.24537 " pathEditMode="relative" ptsTypes="aaaaaaaaaA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20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2labqt0o1220433259.jpg"/>
          <p:cNvPicPr>
            <a:picLocks noGrp="1" noChangeAspect="1"/>
          </p:cNvPicPr>
          <p:nvPr>
            <p:ph idx="1"/>
          </p:nvPr>
        </p:nvPicPr>
        <p:blipFill>
          <a:blip r:embed="rId8"/>
          <a:srcRect r="14844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Изображение 2.jpg"/>
          <p:cNvPicPr>
            <a:picLocks noChangeAspect="1"/>
          </p:cNvPicPr>
          <p:nvPr/>
        </p:nvPicPr>
        <p:blipFill>
          <a:blip r:embed="rId9" cstate="print"/>
          <a:srcRect l="15759" t="8333" r="9746" b="4166"/>
          <a:stretch>
            <a:fillRect/>
          </a:stretch>
        </p:blipFill>
        <p:spPr>
          <a:xfrm flipH="1">
            <a:off x="571472" y="4143380"/>
            <a:ext cx="1459343" cy="2357430"/>
          </a:xfrm>
          <a:prstGeom prst="rect">
            <a:avLst/>
          </a:prstGeom>
          <a:ln>
            <a:noFill/>
          </a:ln>
          <a:effectLst>
            <a:softEdge rad="127000"/>
          </a:effectLst>
          <a:scene3d>
            <a:camera prst="isometricOffAxis2Left"/>
            <a:lightRig rig="threePt" dir="t"/>
          </a:scene3d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0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11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12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4" name="Записанный звук"/>
          </p:nvPr>
        </p:nvPicPr>
        <p:blipFill>
          <a:blip r:embed="rId1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5" name="Записанный звук"/>
          </p:nvPr>
        </p:nvPicPr>
        <p:blipFill>
          <a:blip r:embed="rId14"/>
          <a:stretch>
            <a:fillRect/>
          </a:stretch>
        </p:blipFill>
        <p:spPr>
          <a:xfrm>
            <a:off x="4429124" y="3214686"/>
            <a:ext cx="304800" cy="304800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6" name="Записанный звук"/>
          </p:nvPr>
        </p:nvPicPr>
        <p:blipFill>
          <a:blip r:embed="rId1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0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49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2.jpg"/>
          <p:cNvPicPr>
            <a:picLocks noChangeAspect="1"/>
          </p:cNvPicPr>
          <p:nvPr/>
        </p:nvPicPr>
        <p:blipFill>
          <a:blip r:embed="rId4"/>
          <a:srcRect l="15759" t="8333" r="9746" b="4166"/>
          <a:stretch>
            <a:fillRect/>
          </a:stretch>
        </p:blipFill>
        <p:spPr>
          <a:xfrm>
            <a:off x="2786050" y="0"/>
            <a:ext cx="4000528" cy="6462474"/>
          </a:xfrm>
          <a:prstGeom prst="rect">
            <a:avLst/>
          </a:prstGeom>
          <a:ln>
            <a:noFill/>
          </a:ln>
          <a:effectLst>
            <a:softEdge rad="317500"/>
          </a:effectLst>
          <a:scene3d>
            <a:camera prst="isometricOffAxis2Left"/>
            <a:lightRig rig="threePt" dir="t"/>
          </a:scene3d>
        </p:spPr>
      </p:pic>
      <p:pic>
        <p:nvPicPr>
          <p:cNvPr id="8" name="Рисунок 7" descr="209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562" y="2786058"/>
            <a:ext cx="642942" cy="912694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x_9e45c59e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в гостях у сказки-мелодичный мину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0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4286256"/>
          <a:ext cx="6643734" cy="1785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4578"/>
                <a:gridCol w="2214578"/>
                <a:gridCol w="2214578"/>
              </a:tblGrid>
              <a:tr h="17859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Блок-схема: узел 4"/>
          <p:cNvSpPr/>
          <p:nvPr/>
        </p:nvSpPr>
        <p:spPr>
          <a:xfrm>
            <a:off x="7143768" y="1857364"/>
            <a:ext cx="1600208" cy="1528770"/>
          </a:xfrm>
          <a:prstGeom prst="flowChartConnec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C:\Users\Администратор\Desktop\откр занятие\картинки к открытому занятию\_biskvit3b_b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500042"/>
            <a:ext cx="31623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MS900116615[1].wav">
            <a:hlinkClick r:id="" action="ppaction://media"/>
          </p:cNvPr>
          <p:cNvPicPr>
            <a:picLocks noRot="1" noChangeAspect="1"/>
          </p:cNvPicPr>
          <p:nvPr>
            <a:wavAudioFile r:embed="rId1" name="MS900116615[1].wav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2 0.03377 C -0.06979 0.05506 -0.13021 0.07657 -0.21146 0.10595 C -0.29271 0.13532 -0.4283 0.16378 -0.49653 0.21004 C -0.56476 0.2563 -0.6 0.35485 -0.62066 0.38307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1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4286256"/>
          <a:ext cx="6643734" cy="1785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4578"/>
                <a:gridCol w="2214578"/>
                <a:gridCol w="2214578"/>
              </a:tblGrid>
              <a:tr h="17859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Блок-схема: узел 4"/>
          <p:cNvSpPr/>
          <p:nvPr/>
        </p:nvSpPr>
        <p:spPr>
          <a:xfrm>
            <a:off x="7143768" y="1857364"/>
            <a:ext cx="1600208" cy="1528770"/>
          </a:xfrm>
          <a:prstGeom prst="flowChartConnec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MS900116615[1].wav">
            <a:hlinkClick r:id="" action="ppaction://media"/>
          </p:cNvPr>
          <p:cNvPicPr>
            <a:picLocks noRot="1" noChangeAspect="1"/>
          </p:cNvPicPr>
          <p:nvPr>
            <a:wavAudioFile r:embed="rId1" name="MS900116615[1].wav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Рисунок 7" descr="C:\Users\Администратор\Desktop\откр занятие\картинки к открытому занятию\0a1c54906f6ef95cd0d31081c9428067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714356"/>
            <a:ext cx="324802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6.91027E-6 C -0.04271 -0.03122 -0.08542 -0.06244 -0.11615 -0.06406 C -0.14688 -0.06567 -0.17604 -0.03815 -0.18403 -0.00971 C -0.19201 0.01874 -0.17326 0.07054 -0.16424 0.10708 C -0.15521 0.14362 -0.13715 0.16305 -0.12969 0.20884 C -0.12222 0.25463 -0.12135 0.35292 -0.11979 0.3816 " pathEditMode="relative" ptsTypes="a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4286256"/>
          <a:ext cx="6643734" cy="1785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4578"/>
                <a:gridCol w="2214578"/>
                <a:gridCol w="2214578"/>
              </a:tblGrid>
              <a:tr h="17859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Блок-схема: узел 4"/>
          <p:cNvSpPr/>
          <p:nvPr/>
        </p:nvSpPr>
        <p:spPr>
          <a:xfrm>
            <a:off x="7143768" y="1857364"/>
            <a:ext cx="1600208" cy="1528770"/>
          </a:xfrm>
          <a:prstGeom prst="flowChartConnec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MS900116615[1].wav">
            <a:hlinkClick r:id="" action="ppaction://media"/>
          </p:cNvPr>
          <p:cNvPicPr>
            <a:picLocks noRot="1" noChangeAspect="1"/>
          </p:cNvPicPr>
          <p:nvPr>
            <a:wavAudioFile r:embed="rId1" name="MS900116615[1].wav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lum bright="-12000" contrast="54000"/>
          </a:blip>
          <a:srcRect/>
          <a:stretch>
            <a:fillRect/>
          </a:stretch>
        </p:blipFill>
        <p:spPr>
          <a:xfrm>
            <a:off x="785786" y="642918"/>
            <a:ext cx="2636837" cy="24415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88758E-6 C -0.06094 -0.0074 -0.12187 -0.0148 -0.16458 0.00162 C -0.20729 0.01805 -0.22743 0.05991 -0.25642 0.09878 C -0.28542 0.13764 -0.31979 0.18853 -0.33871 0.23526 C -0.35764 0.28198 -0.36545 0.35531 -0.37048 0.37937 " pathEditMode="relative" ptsTypes="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_F.jpg"/>
          <p:cNvPicPr>
            <a:picLocks noChangeAspect="1"/>
          </p:cNvPicPr>
          <p:nvPr/>
        </p:nvPicPr>
        <p:blipFill>
          <a:blip r:embed="rId4"/>
          <a:srcRect r="40625" b="16071"/>
          <a:stretch>
            <a:fillRect/>
          </a:stretch>
        </p:blipFill>
        <p:spPr>
          <a:xfrm>
            <a:off x="357158" y="285728"/>
            <a:ext cx="8286808" cy="6318238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8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33338__gusi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14290"/>
            <a:ext cx="8643998" cy="6429420"/>
          </a:xfrm>
          <a:prstGeom prst="rect">
            <a:avLst/>
          </a:prstGeom>
        </p:spPr>
      </p:pic>
      <p:pic>
        <p:nvPicPr>
          <p:cNvPr id="6" name="Рисунок 5" descr="Изображение 2.jpg"/>
          <p:cNvPicPr>
            <a:picLocks noChangeAspect="1"/>
          </p:cNvPicPr>
          <p:nvPr/>
        </p:nvPicPr>
        <p:blipFill>
          <a:blip r:embed="rId4" cstate="print"/>
          <a:srcRect l="15759" t="8333" r="9746" b="4166"/>
          <a:stretch>
            <a:fillRect/>
          </a:stretch>
        </p:blipFill>
        <p:spPr>
          <a:xfrm flipH="1">
            <a:off x="2571736" y="4357694"/>
            <a:ext cx="1459343" cy="2357430"/>
          </a:xfrm>
          <a:prstGeom prst="rect">
            <a:avLst/>
          </a:prstGeom>
          <a:ln>
            <a:noFill/>
          </a:ln>
          <a:effectLst>
            <a:softEdge rad="127000"/>
          </a:effectLst>
          <a:scene3d>
            <a:camera prst="isometricOffAxis2Left"/>
            <a:lightRig rig="threePt" dir="t"/>
          </a:scene3d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58101681_russkie-narodnye-skazki.-vypusk-1_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59751"/>
            <a:ext cx="8715436" cy="6338498"/>
          </a:xfrm>
          <a:prstGeom prst="rect">
            <a:avLst/>
          </a:prstGeom>
        </p:spPr>
      </p:pic>
      <p:pic>
        <p:nvPicPr>
          <p:cNvPr id="5" name="Рисунок 4" descr="Изображение 2.jpg"/>
          <p:cNvPicPr>
            <a:picLocks noChangeAspect="1"/>
          </p:cNvPicPr>
          <p:nvPr/>
        </p:nvPicPr>
        <p:blipFill>
          <a:blip r:embed="rId4" cstate="print"/>
          <a:srcRect l="15759" t="8333" r="9746" b="4166"/>
          <a:stretch>
            <a:fillRect/>
          </a:stretch>
        </p:blipFill>
        <p:spPr>
          <a:xfrm flipH="1">
            <a:off x="7358082" y="4214818"/>
            <a:ext cx="1459343" cy="2357430"/>
          </a:xfrm>
          <a:prstGeom prst="rect">
            <a:avLst/>
          </a:prstGeom>
          <a:ln>
            <a:noFill/>
          </a:ln>
          <a:effectLst>
            <a:softEdge rad="127000"/>
          </a:effectLst>
          <a:scene3d>
            <a:camera prst="isometricOffAxis2Left"/>
            <a:lightRig rig="threePt" dir="t"/>
          </a:scene3d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ibo-e-color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28674" y="0"/>
            <a:ext cx="9172673" cy="6858000"/>
          </a:xfrm>
          <a:prstGeom prst="rect">
            <a:avLst/>
          </a:prstGeom>
        </p:spPr>
      </p:pic>
      <p:pic>
        <p:nvPicPr>
          <p:cNvPr id="4" name="Рисунок 3" descr="Изображение 2.jpg"/>
          <p:cNvPicPr>
            <a:picLocks noChangeAspect="1"/>
          </p:cNvPicPr>
          <p:nvPr/>
        </p:nvPicPr>
        <p:blipFill>
          <a:blip r:embed="rId4" cstate="print"/>
          <a:srcRect l="15759" t="8333" r="9746" b="4166"/>
          <a:stretch>
            <a:fillRect/>
          </a:stretch>
        </p:blipFill>
        <p:spPr>
          <a:xfrm flipH="1">
            <a:off x="6667529" y="2428868"/>
            <a:ext cx="2476471" cy="4000504"/>
          </a:xfrm>
          <a:prstGeom prst="rect">
            <a:avLst/>
          </a:prstGeom>
          <a:ln>
            <a:noFill/>
          </a:ln>
          <a:effectLst>
            <a:softEdge rad="127000"/>
          </a:effectLst>
          <a:scene3d>
            <a:camera prst="isometricOffAxis2Left"/>
            <a:lightRig rig="threePt" dir="t"/>
          </a:scene3d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58101681_russkie-narodnye-skazki.-vypusk-1_02.jpg"/>
          <p:cNvPicPr>
            <a:picLocks noChangeAspect="1"/>
          </p:cNvPicPr>
          <p:nvPr/>
        </p:nvPicPr>
        <p:blipFill>
          <a:blip r:embed="rId3"/>
          <a:srcRect l="26229" b="8299"/>
          <a:stretch>
            <a:fillRect/>
          </a:stretch>
        </p:blipFill>
        <p:spPr>
          <a:xfrm>
            <a:off x="-180211" y="1"/>
            <a:ext cx="9324211" cy="68580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в гостях у сказки-мелодичный мину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0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e_oche_selvatiche_7_154.jpg"/>
          <p:cNvPicPr>
            <a:picLocks noChangeAspect="1"/>
          </p:cNvPicPr>
          <p:nvPr/>
        </p:nvPicPr>
        <p:blipFill>
          <a:blip r:embed="rId3"/>
          <a:srcRect l="15473" b="2521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4"/>
          <a:srcRect l="15997" t="17857" r="41905" b="26190"/>
          <a:stretch>
            <a:fillRect/>
          </a:stretch>
        </p:blipFill>
        <p:spPr>
          <a:xfrm flipH="1">
            <a:off x="6598691" y="2357430"/>
            <a:ext cx="2545309" cy="4500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Изображение 2.jpg"/>
          <p:cNvPicPr>
            <a:picLocks noChangeAspect="1"/>
          </p:cNvPicPr>
          <p:nvPr/>
        </p:nvPicPr>
        <p:blipFill>
          <a:blip r:embed="rId5" cstate="print"/>
          <a:srcRect l="15759" t="8333" r="9746" b="4166"/>
          <a:stretch>
            <a:fillRect/>
          </a:stretch>
        </p:blipFill>
        <p:spPr>
          <a:xfrm flipH="1">
            <a:off x="5429256" y="4500570"/>
            <a:ext cx="1459343" cy="2357430"/>
          </a:xfrm>
          <a:prstGeom prst="rect">
            <a:avLst/>
          </a:prstGeom>
          <a:ln>
            <a:noFill/>
          </a:ln>
          <a:effectLst>
            <a:softEdge rad="127000"/>
          </a:effectLst>
          <a:scene3d>
            <a:camera prst="isometricOffAxis2Left"/>
            <a:lightRig rig="threePt" dir="t"/>
          </a:scene3d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000108"/>
            <a:ext cx="757242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 бабушки</a:t>
            </a:r>
          </a:p>
          <a:p>
            <a:pPr algn="ctr"/>
            <a:r>
              <a:rPr lang="ru-RU" sz="80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</a:t>
            </a:r>
          </a:p>
          <a:p>
            <a:pPr algn="ctr"/>
            <a:r>
              <a:rPr lang="ru-RU" sz="80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дедушкой </a:t>
            </a:r>
            <a:endParaRPr lang="ru-RU" sz="8000" b="1" cap="none" spc="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 descr="i_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56" y="-85197"/>
            <a:ext cx="5263083" cy="6943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~PP1605.WAV">
            <a:hlinkClick r:id="" action="ppaction://media"/>
          </p:cNvPr>
          <p:cNvPicPr>
            <a:picLocks noRot="1" noChangeAspect="1"/>
          </p:cNvPicPr>
          <p:nvPr>
            <a:wavAudioFile r:embed="rId1" name="~PP1605.WAV"/>
          </p:nvPr>
        </p:nvPicPr>
        <p:blipFill>
          <a:blip r:embed="rId4"/>
          <a:stretch>
            <a:fillRect/>
          </a:stretch>
        </p:blipFill>
        <p:spPr>
          <a:xfrm>
            <a:off x="8653463" y="636746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1397000"/>
          <a:ext cx="8215372" cy="4032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3843"/>
                <a:gridCol w="2053843"/>
                <a:gridCol w="2053843"/>
                <a:gridCol w="2053843"/>
              </a:tblGrid>
              <a:tr h="2016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11980493102958[1]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500034" y="1643050"/>
            <a:ext cx="1928826" cy="1714512"/>
          </a:xfrm>
          <a:prstGeom prst="rect">
            <a:avLst/>
          </a:prstGeom>
        </p:spPr>
      </p:pic>
      <p:pic>
        <p:nvPicPr>
          <p:cNvPr id="6" name="Рисунок 5" descr="19369190001ee593f8ea3d437368bc84b6f2e163c2[1].jpg"/>
          <p:cNvPicPr/>
          <p:nvPr/>
        </p:nvPicPr>
        <p:blipFill>
          <a:blip r:embed="rId3"/>
          <a:srcRect b="5283"/>
          <a:stretch>
            <a:fillRect/>
          </a:stretch>
        </p:blipFill>
        <p:spPr>
          <a:xfrm>
            <a:off x="2643175" y="1500175"/>
            <a:ext cx="1643074" cy="1714512"/>
          </a:xfrm>
          <a:prstGeom prst="rect">
            <a:avLst/>
          </a:prstGeom>
        </p:spPr>
      </p:pic>
      <p:pic>
        <p:nvPicPr>
          <p:cNvPr id="7" name="Рисунок 6" descr="C:\Users\Администратор\Desktop\откр занятие\картинки к открытому занятию\_biskvit3b_b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428736"/>
            <a:ext cx="178595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78" y="1571612"/>
            <a:ext cx="171451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6500826" y="285728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14744" y="5786454"/>
            <a:ext cx="79060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endParaRPr lang="ru-RU" sz="54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643834" y="5786454"/>
            <a:ext cx="5277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endParaRPr lang="ru-RU" sz="54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7224" y="285728"/>
            <a:ext cx="6527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endParaRPr lang="ru-RU" sz="5400" b="1" dirty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Блок-схема: узел 12"/>
          <p:cNvSpPr/>
          <p:nvPr/>
        </p:nvSpPr>
        <p:spPr>
          <a:xfrm>
            <a:off x="642910" y="3786190"/>
            <a:ext cx="1714512" cy="1214446"/>
          </a:xfrm>
          <a:prstGeom prst="flowChartConnec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2714612" y="3786190"/>
            <a:ext cx="1714512" cy="1214446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4714876" y="3857628"/>
            <a:ext cx="1714512" cy="1214446"/>
          </a:xfrm>
          <a:prstGeom prst="flowChartConnec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6715140" y="3857628"/>
            <a:ext cx="1714512" cy="1214446"/>
          </a:xfrm>
          <a:prstGeom prst="flowChartConnec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3.9579E-6 C -0.0033 0.01249 -0.00539 0.01596 -0.01494 0.0199 C -0.02153 0.02591 -0.02882 0.02522 -0.03681 0.02614 C -0.05747 0.03354 -0.04514 0.02961 -0.09323 0.02614 C -0.09671 0.02591 -0.10001 0.02406 -0.10348 0.02313 C -0.10556 0.02267 -0.10921 0.02152 -0.10921 0.02152 C -0.11528 0.01735 -0.12223 0.01342 -0.12882 0.01087 C -0.13195 0.00625 -0.13507 0.00717 -0.13907 0.00463 C -0.15191 -0.00393 -0.16632 -0.01133 -0.18039 -0.01526 C -0.1816 -0.01619 -0.18264 -0.01758 -0.18386 -0.01827 C -0.18542 -0.0192 -0.18716 -0.01897 -0.18855 -0.01989 C -0.19028 -0.02105 -0.19132 -0.02336 -0.19306 -0.02452 C -0.19705 -0.02752 -0.20244 -0.02937 -0.20695 -0.03053 C -0.21511 -0.03747 -0.22448 -0.04071 -0.23334 -0.0458 C -0.23612 -0.04742 -0.23837 -0.05066 -0.24132 -0.05204 C -0.24462 -0.05366 -0.24827 -0.05366 -0.25174 -0.05505 C -0.26042 -0.05852 -0.26789 -0.0613 -0.27709 -0.06269 C -0.28612 -0.06083 -0.28507 -0.06477 -0.28507 -0.05667 " pathEditMode="relative" ptsTypes="fffffffffffffffff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6232E-6 C 0.05225 0.00209 0.096 0.00532 0.15069 0.00625 C 0.17396 0.01342 0.20052 0.01157 0.2243 0.01388 C 0.25 0.02476 0.28732 0.02406 0.31267 0.02452 C 0.36284 0.02522 0.41319 0.02568 0.46319 0.02614 C 0.48559 0.02707 0.49531 0.02869 0.5151 0.03077 C 0.53038 0.03401 0.54566 0.03817 0.56093 0.03979 C 0.571 0.04257 0.58125 0.04465 0.59097 0.04904 C 0.60052 0.05899 0.61128 0.07056 0.62309 0.07518 C 0.62795 0.07703 0.63333 0.07842 0.63802 0.0812 C 0.64618 0.08582 0.65451 0.08976 0.66337 0.09184 C 0.67187 0.096 0.67656 0.09832 0.68628 0.0997 C 0.69375 0.10271 0.70017 0.10317 0.70816 0.1041 C 0.72673 0.11081 0.7467 0.10502 0.76562 0.10271 C 0.77725 0.09855 0.76371 0.10294 0.78854 0.0997 C 0.79896 0.09832 0.80694 0.096 0.8184 0.09508 C 0.85434 0.10225 0.83646 0.10433 0.83455 0.18229 C 0.8342 0.19871 0.83298 0.2149 0.83229 0.23133 C 0.83316 0.30188 0.83038 0.29818 0.83576 0.3382 C 0.83576 0.34236 0.83698 0.59288 0.83229 0.61416 C 0.83107 0.63128 0.82899 0.63244 0.82656 0.64631 C 0.82396 0.66019 0.82048 0.675 0.8184 0.68911 C 0.81753 0.69466 0.81753 0.69952 0.81614 0.70461 C 0.81319 0.71455 0.80677 0.72658 0.79896 0.73052 C 0.7783 0.74093 0.73837 0.73607 0.72534 0.73653 C 0.69791 0.74347 0.67066 0.74393 0.64253 0.74578 C 0.63298 0.7481 0.62343 0.74902 0.61389 0.75041 C 0.55573 0.74902 0.49739 0.74948 0.43923 0.7474 C 0.43177 0.74694 0.42361 0.74162 0.41614 0.73954 C 0.39462 0.73445 0.37239 0.73607 0.35069 0.73352 C 0.29444 0.73491 0.29826 0.73144 0.26215 0.74439 C 0.25764 0.74833 0.25486 0.74902 0.24948 0.75041 C 0.24635 0.7548 0.24826 0.75342 0.24375 0.75342 " pathEditMode="relative" ptsTypes="ffffffffffffffffffffffffffffffff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4.14527E-6 C 0.08108 0.00139 0.06892 -0.00255 0.11042 0.00462 C 0.11597 0.00717 0.12205 0.00786 0.12761 0.01087 C 0.13229 0.01341 0.13542 0.01665 0.14028 0.0185 C 0.14462 0.0222 0.14948 0.0229 0.15399 0.02614 C 0.16476 0.03423 0.1757 0.04025 0.18733 0.04603 C 0.19306 0.0532 0.20156 0.05551 0.20816 0.0613 C 0.20886 0.06292 0.20938 0.06477 0.21042 0.06592 C 0.21129 0.06685 0.2132 0.06616 0.21389 0.06754 C 0.21563 0.07055 0.21528 0.07471 0.21615 0.07818 C 0.21892 0.10988 0.2191 0.1411 0.22656 0.17164 C 0.22865 0.1802 0.22847 0.18876 0.23229 0.19616 C 0.23264 0.20078 0.23281 0.20518 0.23333 0.20981 C 0.23403 0.21605 0.23576 0.22831 0.23576 0.22831 C 0.23542 0.25538 0.23524 0.28244 0.23455 0.30951 C 0.2342 0.32153 0.22969 0.3331 0.22761 0.34467 C 0.22431 0.36248 0.22118 0.38029 0.2184 0.39833 C 0.21788 0.43696 0.21736 0.46518 0.21389 0.50081 C 0.21441 0.53042 0.2132 0.56303 0.2184 0.59264 C 0.21806 0.61369 0.21806 0.63451 0.21736 0.65556 C 0.21667 0.67661 0.20833 0.70298 0.20122 0.72149 C 0.19861 0.7282 0.19861 0.7349 0.19549 0.74138 C 0.19254 0.75989 0.18004 0.77423 0.16667 0.77955 C 0.14896 0.79482 0.11806 0.79112 0.1 0.79181 C 0.09879 0.79181 0.06129 0.79227 0.04826 0.7888 C 0.03142 0.78441 0.01493 0.77955 -0.00227 0.77654 C -0.01077 0.77353 -0.01893 0.77284 -0.02761 0.77192 C -0.03751 0.7696 -0.04619 0.76706 -0.05626 0.7659 C -0.06477 0.76382 -0.07154 0.7622 -0.08039 0.76127 C -0.09081 0.75896 -0.10105 0.75665 -0.11147 0.75364 C -0.12761 0.74901 -0.11199 0.75272 -0.12171 0.7474 C -0.13004 0.74277 -0.14168 0.73814 -0.15053 0.73814 " pathEditMode="relative" ptsTypes="fffffffffffffffffffffffffffffffA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069 C -0.00226 0.00023 -0.00452 0.00092 -0.00608 -0.0007 C -0.00729 -0.00208 -0.0066 -0.00486 -0.00729 -0.00694 C -0.00799 -0.00925 -0.01216 -0.01619 -0.01302 -0.01758 C -0.01563 -0.0273 -0.01667 -0.03794 -0.02101 -0.04673 C -0.02223 -0.05413 -0.02153 -0.05806 -0.02691 -0.06061 C -0.02882 -0.06014 -0.03264 -0.05899 -0.03264 -0.05899 " pathEditMode="relative" ptsTypes="ffffff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2871619_1240357508_1238521805_most.jpg"/>
          <p:cNvPicPr>
            <a:picLocks noChangeAspect="1"/>
          </p:cNvPicPr>
          <p:nvPr/>
        </p:nvPicPr>
        <p:blipFill>
          <a:blip r:embed="rId2"/>
          <a:srcRect l="1378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flipH="1">
            <a:off x="0" y="0"/>
            <a:ext cx="9144000" cy="6858000"/>
          </a:xfrm>
        </p:spPr>
      </p:pic>
      <p:pic>
        <p:nvPicPr>
          <p:cNvPr id="8" name="Рисунок 7" descr="Изображение 2.jpg"/>
          <p:cNvPicPr>
            <a:picLocks noChangeAspect="1"/>
          </p:cNvPicPr>
          <p:nvPr/>
        </p:nvPicPr>
        <p:blipFill>
          <a:blip r:embed="rId3" cstate="print"/>
          <a:srcRect l="15759" t="8333" r="9746" b="4166"/>
          <a:stretch>
            <a:fillRect/>
          </a:stretch>
        </p:blipFill>
        <p:spPr>
          <a:xfrm flipH="1">
            <a:off x="6858016" y="3786190"/>
            <a:ext cx="1459343" cy="2357430"/>
          </a:xfrm>
          <a:prstGeom prst="rect">
            <a:avLst/>
          </a:prstGeom>
          <a:ln>
            <a:noFill/>
          </a:ln>
          <a:effectLst>
            <a:softEdge rad="127000"/>
          </a:effectLst>
          <a:scene3d>
            <a:camera prst="isometricOffAxis2Left"/>
            <a:lightRig rig="threePt" dir="t"/>
          </a:scene3d>
        </p:spPr>
      </p:pic>
      <p:pic>
        <p:nvPicPr>
          <p:cNvPr id="4" name="Рисунок 3" descr="Изображение 2.jpg"/>
          <p:cNvPicPr>
            <a:picLocks noChangeAspect="1"/>
          </p:cNvPicPr>
          <p:nvPr/>
        </p:nvPicPr>
        <p:blipFill>
          <a:blip r:embed="rId3" cstate="print"/>
          <a:srcRect l="15759" t="8333" r="9746" b="4166"/>
          <a:stretch>
            <a:fillRect/>
          </a:stretch>
        </p:blipFill>
        <p:spPr>
          <a:xfrm flipH="1">
            <a:off x="7010416" y="3938590"/>
            <a:ext cx="1459343" cy="2357430"/>
          </a:xfrm>
          <a:prstGeom prst="rect">
            <a:avLst/>
          </a:prstGeom>
          <a:ln>
            <a:noFill/>
          </a:ln>
          <a:effectLst>
            <a:softEdge rad="127000"/>
          </a:effectLst>
          <a:scene3d>
            <a:camera prst="isometricOffAxis2Lef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f93cba59432.jpg"/>
          <p:cNvPicPr>
            <a:picLocks noChangeAspect="1"/>
          </p:cNvPicPr>
          <p:nvPr/>
        </p:nvPicPr>
        <p:blipFill>
          <a:blip r:embed="rId3"/>
          <a:srcRect l="7555" t="4166" r="6140" b="5208"/>
          <a:stretch>
            <a:fillRect/>
          </a:stretch>
        </p:blipFill>
        <p:spPr>
          <a:xfrm>
            <a:off x="0" y="0"/>
            <a:ext cx="9144000" cy="7030202"/>
          </a:xfrm>
          <a:prstGeom prst="rect">
            <a:avLst/>
          </a:prstGeom>
        </p:spPr>
      </p:pic>
      <p:pic>
        <p:nvPicPr>
          <p:cNvPr id="3" name="Рисунок 2" descr="Изображение 2.jpg"/>
          <p:cNvPicPr>
            <a:picLocks noChangeAspect="1"/>
          </p:cNvPicPr>
          <p:nvPr/>
        </p:nvPicPr>
        <p:blipFill>
          <a:blip r:embed="rId4" cstate="print"/>
          <a:srcRect l="15759" t="8333" r="9746" b="4166"/>
          <a:stretch>
            <a:fillRect/>
          </a:stretch>
        </p:blipFill>
        <p:spPr>
          <a:xfrm>
            <a:off x="142844" y="5286388"/>
            <a:ext cx="840236" cy="1357322"/>
          </a:xfrm>
          <a:prstGeom prst="rect">
            <a:avLst/>
          </a:prstGeom>
          <a:ln>
            <a:noFill/>
          </a:ln>
          <a:effectLst>
            <a:softEdge rad="127000"/>
          </a:effectLst>
          <a:scene3d>
            <a:camera prst="isometricOffAxis2Left"/>
            <a:lightRig rig="threePt" dir="t"/>
          </a:scene3d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_5440f_52c2170b_X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0"/>
            <a:ext cx="9144000" cy="6823710"/>
          </a:xfrm>
          <a:prstGeom prst="rect">
            <a:avLst/>
          </a:prstGeom>
        </p:spPr>
      </p:pic>
      <p:pic>
        <p:nvPicPr>
          <p:cNvPr id="6" name="Рисунок 5" descr="0_832ac_68ec4aaa_X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612" y="2921037"/>
            <a:ext cx="3071834" cy="3936963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86968809_gusi-lebedi_0-02-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2.jpg"/>
          <p:cNvPicPr>
            <a:picLocks noChangeAspect="1"/>
          </p:cNvPicPr>
          <p:nvPr/>
        </p:nvPicPr>
        <p:blipFill>
          <a:blip r:embed="rId3"/>
          <a:srcRect l="15759" t="8333" r="9746" b="4166"/>
          <a:stretch>
            <a:fillRect/>
          </a:stretch>
        </p:blipFill>
        <p:spPr>
          <a:xfrm>
            <a:off x="2786050" y="0"/>
            <a:ext cx="4000528" cy="6462474"/>
          </a:xfrm>
          <a:prstGeom prst="rect">
            <a:avLst/>
          </a:prstGeom>
          <a:ln>
            <a:noFill/>
          </a:ln>
          <a:effectLst>
            <a:softEdge rad="317500"/>
          </a:effectLst>
          <a:scene3d>
            <a:camera prst="isometricOffAxis2Left"/>
            <a:lightRig rig="threePt" dir="t"/>
          </a:scene3d>
        </p:spPr>
      </p:pic>
      <p:pic>
        <p:nvPicPr>
          <p:cNvPr id="8" name="Рисунок 7" descr="209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2786058"/>
            <a:ext cx="642942" cy="912694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857232"/>
            <a:ext cx="6400800" cy="47815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00190001-1.jpg"/>
          <p:cNvPicPr>
            <a:picLocks noChangeAspect="1"/>
          </p:cNvPicPr>
          <p:nvPr/>
        </p:nvPicPr>
        <p:blipFill>
          <a:blip r:embed="rId3" cstate="print"/>
          <a:srcRect t="7654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Маленькая Стра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_5440f_52c2170b_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"/>
            <a:ext cx="9144000" cy="6823710"/>
          </a:xfrm>
          <a:prstGeom prst="rect">
            <a:avLst/>
          </a:prstGeom>
        </p:spPr>
      </p:pic>
      <p:pic>
        <p:nvPicPr>
          <p:cNvPr id="6" name="Рисунок 5" descr="0_832ac_68ec4aaa_X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74" y="357166"/>
            <a:ext cx="1783675" cy="2286016"/>
          </a:xfrm>
          <a:prstGeom prst="rect">
            <a:avLst/>
          </a:prstGeom>
        </p:spPr>
      </p:pic>
      <p:pic>
        <p:nvPicPr>
          <p:cNvPr id="7" name="Рисунок 6" descr="1286968809_gusi-lebedi_0-02-15.jpg"/>
          <p:cNvPicPr>
            <a:picLocks noChangeAspect="1"/>
          </p:cNvPicPr>
          <p:nvPr/>
        </p:nvPicPr>
        <p:blipFill>
          <a:blip r:embed="rId4"/>
          <a:srcRect l="32031" t="8333" r="15625" b="5208"/>
          <a:stretch>
            <a:fillRect/>
          </a:stretch>
        </p:blipFill>
        <p:spPr>
          <a:xfrm>
            <a:off x="4000496" y="3500438"/>
            <a:ext cx="2076005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Изображение 2.jpg"/>
          <p:cNvPicPr>
            <a:picLocks noChangeAspect="1"/>
          </p:cNvPicPr>
          <p:nvPr/>
        </p:nvPicPr>
        <p:blipFill>
          <a:blip r:embed="rId5" cstate="print"/>
          <a:srcRect l="15759" t="8333" r="9746" b="4166"/>
          <a:stretch>
            <a:fillRect/>
          </a:stretch>
        </p:blipFill>
        <p:spPr>
          <a:xfrm flipH="1">
            <a:off x="3143240" y="4572008"/>
            <a:ext cx="1017128" cy="1643074"/>
          </a:xfrm>
          <a:prstGeom prst="rect">
            <a:avLst/>
          </a:prstGeom>
          <a:ln>
            <a:noFill/>
          </a:ln>
          <a:effectLst>
            <a:softEdge rad="127000"/>
          </a:effectLst>
          <a:scene3d>
            <a:camera prst="isometricOffAxis2Lef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Толстые внуки приехали в гости 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С ними худые лишь кожа, да кости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я\Desktop\картинки к открытому занятию\670193qb0kidfjb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571612"/>
            <a:ext cx="6215106" cy="4631381"/>
          </a:xfrm>
          <a:prstGeom prst="rect">
            <a:avLst/>
          </a:prstGeom>
          <a:noFill/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/>
          <a:stretch>
            <a:fillRect/>
          </a:stretch>
        </p:blipFill>
        <p:spPr>
          <a:xfrm>
            <a:off x="642910" y="307181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38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15436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solidFill>
                  <a:schemeClr val="bg1"/>
                </a:solidFill>
              </a:rPr>
              <a:t>Бабушка с дедушкой им улыбнулись.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Поцеловать они их потянулись.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9" name="Содержимое 8" descr="x_e5bb3729.jpg"/>
          <p:cNvPicPr>
            <a:picLocks noGrp="1" noChangeAspect="1"/>
          </p:cNvPicPr>
          <p:nvPr>
            <p:ph idx="1"/>
          </p:nvPr>
        </p:nvPicPr>
        <p:blipFill>
          <a:blip r:embed="rId3"/>
          <a:srcRect t="11451" r="64901" b="25074"/>
          <a:stretch>
            <a:fillRect/>
          </a:stretch>
        </p:blipFill>
        <p:spPr>
          <a:xfrm flipH="1">
            <a:off x="1000099" y="1785925"/>
            <a:ext cx="3357586" cy="451378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1" name="Рисунок 10" descr="87189577_large_4653273_vj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2500306"/>
            <a:ext cx="208650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4429124" y="328612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55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Утром проснулись – в улыбочку губы.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Чистили мы свои верхние зубы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2" name="Рисунок 11" descr="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1571612"/>
            <a:ext cx="3960647" cy="335758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3" name="Рисунок 12" descr="1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00034" y="1643050"/>
            <a:ext cx="3734189" cy="321471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57158" y="5000636"/>
            <a:ext cx="87868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Вправо и влево, внутри и снаружи</a:t>
            </a:r>
          </a:p>
          <a:p>
            <a:r>
              <a:rPr lang="ru-RU" sz="4000" dirty="0" smtClean="0"/>
              <a:t>С нижними зубками тоже мы дружим.</a:t>
            </a:r>
            <a:endParaRPr lang="ru-RU" sz="4000" dirty="0"/>
          </a:p>
        </p:txBody>
      </p:sp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11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Губы сожмём и рот прополощем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5572140"/>
            <a:ext cx="8572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И самоваром пыхтим, что есть мочи</a:t>
            </a:r>
            <a:endParaRPr lang="ru-RU" sz="4000" dirty="0"/>
          </a:p>
        </p:txBody>
      </p:sp>
      <p:pic>
        <p:nvPicPr>
          <p:cNvPr id="12" name="Рисунок 11" descr="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685" y="1571612"/>
            <a:ext cx="4042639" cy="342902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Содержимое 9" descr="a5"/>
          <p:cNvPicPr>
            <a:picLocks noGrp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1500174"/>
            <a:ext cx="4714908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61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466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93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57256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chemeClr val="bg1"/>
                </a:solidFill>
                <a:ea typeface="Batang" pitchFamily="18" charset="-127"/>
              </a:rPr>
              <a:t>Блюдца поставим – </a:t>
            </a:r>
            <a:br>
              <a:rPr lang="ru-RU" b="1" dirty="0" smtClean="0">
                <a:solidFill>
                  <a:schemeClr val="bg1"/>
                </a:solidFill>
                <a:ea typeface="Batang" pitchFamily="18" charset="-127"/>
              </a:rPr>
            </a:br>
            <a:r>
              <a:rPr lang="ru-RU" b="1" dirty="0" smtClean="0">
                <a:solidFill>
                  <a:schemeClr val="bg1"/>
                </a:solidFill>
                <a:ea typeface="Batang" pitchFamily="18" charset="-127"/>
              </a:rPr>
              <a:t>положат блины нам</a:t>
            </a:r>
            <a:endParaRPr lang="ru-RU" b="1" dirty="0">
              <a:solidFill>
                <a:schemeClr val="bg1"/>
              </a:solidFill>
              <a:ea typeface="Batang" pitchFamily="18" charset="-127"/>
            </a:endParaRPr>
          </a:p>
        </p:txBody>
      </p:sp>
      <p:pic>
        <p:nvPicPr>
          <p:cNvPr id="8" name="Рисунок 7" descr="a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1357298"/>
            <a:ext cx="5572164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4303455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+mj-lt"/>
                <a:ea typeface="Batang" pitchFamily="18" charset="-127"/>
              </a:rPr>
              <a:t>Дуем на блинчик – не в щёки не мимо.</a:t>
            </a:r>
          </a:p>
          <a:p>
            <a:r>
              <a:rPr lang="ru-RU" sz="4000" b="1" dirty="0" smtClean="0">
                <a:latin typeface="+mj-lt"/>
                <a:ea typeface="Batang" pitchFamily="18" charset="-127"/>
              </a:rPr>
              <a:t>Блинчик жуём, завернём и прикусим,</a:t>
            </a:r>
          </a:p>
          <a:p>
            <a:r>
              <a:rPr lang="ru-RU" sz="4000" b="1" dirty="0" smtClean="0">
                <a:latin typeface="+mj-lt"/>
                <a:ea typeface="Batang" pitchFamily="18" charset="-127"/>
              </a:rPr>
              <a:t>Блинчик с вареньем малиновым вкусным.</a:t>
            </a:r>
            <a:endParaRPr lang="ru-RU" sz="4000" dirty="0">
              <a:latin typeface="+mj-lt"/>
            </a:endParaRPr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18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</p:spPr>
        <p:txBody>
          <a:bodyPr>
            <a:normAutofit/>
          </a:bodyPr>
          <a:lstStyle/>
          <a:p>
            <a:pPr algn="just"/>
            <a:r>
              <a:rPr lang="ru-RU" sz="4000" b="1" dirty="0" smtClean="0">
                <a:solidFill>
                  <a:schemeClr val="bg1"/>
                </a:solidFill>
              </a:rPr>
              <a:t>Чашки поставим, чтоб чаю налили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51563" t="22916" b="11458"/>
          <a:stretch>
            <a:fillRect/>
          </a:stretch>
        </p:blipFill>
        <p:spPr bwMode="auto">
          <a:xfrm>
            <a:off x="2214546" y="1214422"/>
            <a:ext cx="442912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28662" y="5500702"/>
            <a:ext cx="75724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На нос подули мы чай остудили</a:t>
            </a:r>
            <a:endParaRPr lang="ru-RU" sz="4000" b="1" dirty="0"/>
          </a:p>
        </p:txBody>
      </p:sp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80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9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1141</TotalTime>
  <Words>98</Words>
  <PresentationFormat>Экран (4:3)</PresentationFormat>
  <Paragraphs>28</Paragraphs>
  <Slides>38</Slides>
  <Notes>1</Notes>
  <HiddenSlides>0</HiddenSlides>
  <MMClips>41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Толстые внуки приехали в гости  С ними худые лишь кожа, да кости</vt:lpstr>
      <vt:lpstr>Бабушка с дедушкой им улыбнулись. Поцеловать они их потянулись.</vt:lpstr>
      <vt:lpstr>Утром проснулись – в улыбочку губы. Чистили мы свои верхние зубы</vt:lpstr>
      <vt:lpstr>Губы сожмём и рот прополощем</vt:lpstr>
      <vt:lpstr>Блюдца поставим –  положат блины нам</vt:lpstr>
      <vt:lpstr>Чашки поставим, чтоб чаю налили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DNA7 X86</cp:lastModifiedBy>
  <cp:revision>105</cp:revision>
  <dcterms:created xsi:type="dcterms:W3CDTF">2012-10-19T00:46:12Z</dcterms:created>
  <dcterms:modified xsi:type="dcterms:W3CDTF">2012-10-28T14:27:20Z</dcterms:modified>
</cp:coreProperties>
</file>